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17" r:id="rId3"/>
    <p:sldId id="1018" r:id="rId4"/>
    <p:sldId id="1027" r:id="rId5"/>
    <p:sldId id="1020" r:id="rId6"/>
    <p:sldId id="1025" r:id="rId7"/>
    <p:sldId id="1026" r:id="rId8"/>
    <p:sldId id="1031" r:id="rId9"/>
    <p:sldId id="1033" r:id="rId10"/>
    <p:sldId id="1032" r:id="rId11"/>
    <p:sldId id="1034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Wonderful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131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用所给单词的适当形式填空。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trees in the forest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14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982" y="836712"/>
            <a:ext cx="2344848" cy="6779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062758" y="2248472"/>
            <a:ext cx="10357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7389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句意：森林里有许多树。该句是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be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句型，句子时态为一般现在时，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动词后面的主语是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trees,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是复数，故答案为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61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dog under the tree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juice in the bottle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66814" y="8652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4777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句意：看，树下有一只狗。该句是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be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句型，句子时态为一般现在时，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动词后面的主语是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dog,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是单数，故答案为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意：瓶子里有一些果汁。该句是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be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句型，句子时态为一般现在时，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动词后面的主语是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juice,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是不可数名词，故答案为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75686" y="2629751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54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谈论喜欢的季节的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846" y="1534699"/>
            <a:ext cx="2470121" cy="66030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41734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？你最喜欢的季节是什么？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like it 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？为什么你最喜欢它？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like doing in this season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你喜欢在这个季节里做什么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275.jpg" descr="id:21474950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19542" y="2203137"/>
            <a:ext cx="2596420" cy="255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401479"/>
          </a:xfrm>
          <a:solidFill>
            <a:srgbClr val="CCECFD"/>
          </a:solidFill>
        </p:spPr>
        <p:txBody>
          <a:bodyPr/>
          <a:lstStyle/>
          <a:p>
            <a:endParaRPr lang="en-US" altLang="zh-CN" sz="1600" dirty="0" smtClean="0"/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8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询问最喜欢的季节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，用于询问某人最喜欢的季节是什么。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答语结构为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“Sb like/likes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＋季节＋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）季节前面不需要加任何冠词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36946"/>
            <a:ext cx="2334617" cy="603822"/>
          </a:xfrm>
          <a:prstGeom prst="rect">
            <a:avLst/>
          </a:prstGeom>
        </p:spPr>
      </p:pic>
      <p:pic>
        <p:nvPicPr>
          <p:cNvPr id="6" name="dt10.eps" descr="id:2147495051;FounderCES"/>
          <p:cNvPicPr/>
          <p:nvPr/>
        </p:nvPicPr>
        <p:blipFill>
          <a:blip r:embed="rId3">
            <a:clrChange>
              <a:clrFrom>
                <a:srgbClr val="CCECFD"/>
              </a:clrFrom>
              <a:clrTo>
                <a:srgbClr val="CCEC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5499" y="1252340"/>
            <a:ext cx="9871997" cy="167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0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23987"/>
          </a:xfrm>
          <a:solidFill>
            <a:srgbClr val="CCECFD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询问喜欢某个季节的原因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do/does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＋季节？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，用于询问某人为什么喜欢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某个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答语结构为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＋其他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，后面接喜欢该季节的原因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75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进阶训练.eps" descr="id:21474914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982" y="878826"/>
            <a:ext cx="2344848" cy="67796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do you like 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in snow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5600" algn="l"/>
                <a:tab pos="4410075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cats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—Because they are cute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Simon like doing in summer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42678" y="2448596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What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19963" y="3091843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winter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402790" y="3637550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80852" y="4231082"/>
            <a:ext cx="10438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What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16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1800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autumn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—Because I can pick apples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activity in winter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—Skating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1800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650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提问原因。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9887" y="341550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996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是事物，提示用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提问具体活动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65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846" y="1534699"/>
            <a:ext cx="2470121" cy="66030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9767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season is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？这是什么季节？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this season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？你喜欢这个季节吗？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there on the tree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？树上有什么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jt26.jpg" descr="id:21474951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77426" y="2060848"/>
            <a:ext cx="2086332" cy="208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13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369808"/>
          </a:xfrm>
          <a:solidFill>
            <a:srgbClr val="CCECFD"/>
          </a:solidFill>
        </p:spPr>
        <p:txBody>
          <a:bodyPr/>
          <a:lstStyle/>
          <a:p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36946"/>
            <a:ext cx="2334617" cy="603822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931651"/>
              </p:ext>
            </p:extLst>
          </p:nvPr>
        </p:nvGraphicFramePr>
        <p:xfrm>
          <a:off x="415452" y="1412776"/>
          <a:ext cx="11377264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356091588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1481309242"/>
                    </a:ext>
                  </a:extLst>
                </a:gridCol>
                <a:gridCol w="7488832">
                  <a:extLst>
                    <a:ext uri="{9D8B030D-6E8A-4147-A177-3AD203B41FA5}">
                      <a16:colId xmlns:a16="http://schemas.microsoft.com/office/drawing/2014/main" val="435990680"/>
                    </a:ext>
                  </a:extLst>
                </a:gridCol>
              </a:tblGrid>
              <a:tr h="285116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be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句型的肯定句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123268"/>
                  </a:ext>
                </a:extLst>
              </a:tr>
              <a:tr h="28511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含义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某地有某人或某物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9069616"/>
                  </a:ext>
                </a:extLst>
              </a:tr>
              <a:tr h="611543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主语为单数名词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a/an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可数名词单数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地点介词短语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in/on/under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22" marR="9622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9238570"/>
                  </a:ext>
                </a:extLst>
              </a:tr>
              <a:tr h="61154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主语为不可数名词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不可数名词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地点介词短语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in/on</a:t>
                      </a: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under</a:t>
                      </a: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22" marR="9622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821886"/>
                  </a:ext>
                </a:extLst>
              </a:tr>
              <a:tr h="61154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主语为复数名词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可数名词复数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地点介词短语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in/on</a:t>
                      </a: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under</a:t>
                      </a: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22" marR="9622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720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841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63476"/>
            <a:ext cx="11485848" cy="5627951"/>
          </a:xfrm>
          <a:solidFill>
            <a:srgbClr val="CCECFD"/>
          </a:solidFill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sz="1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句型用来表示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某处有某物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动词的形式要和其后的主语保持一致。当句中出现多个主语时，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动词与最近的主语保持一致，即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就近一致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原则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there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句型的其他句型结构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否定句：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isn’t/wasn’t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＋单数名词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不可数名词（＋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/There aren’t/weren’t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＋复数名词（＋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疑问句：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there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＋名词＋其他？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肯定回答：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Yes,there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否定回答：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No,there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19694"/>
            <a:ext cx="2334617" cy="603822"/>
          </a:xfrm>
          <a:prstGeom prst="rect">
            <a:avLst/>
          </a:prstGeom>
        </p:spPr>
      </p:pic>
      <p:pic>
        <p:nvPicPr>
          <p:cNvPr id="6" name="拓展-双.eps" descr="id:21474951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178961"/>
            <a:ext cx="680586" cy="30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92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580</Words>
  <Application>Microsoft Office PowerPoint</Application>
  <PresentationFormat>自定义</PresentationFormat>
  <Paragraphs>78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365</cp:revision>
  <dcterms:created xsi:type="dcterms:W3CDTF">2020-11-06T05:24:00Z</dcterms:created>
  <dcterms:modified xsi:type="dcterms:W3CDTF">2025-06-23T07:22:12Z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